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92" r:id="rId35"/>
    <p:sldId id="293" r:id="rId36"/>
    <p:sldId id="294" r:id="rId37"/>
    <p:sldId id="301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288" r:id="rId46"/>
    <p:sldId id="302" r:id="rId47"/>
    <p:sldId id="289" r:id="rId48"/>
  </p:sldIdLst>
  <p:sldSz cx="8280400" cy="5040313"/>
  <p:notesSz cx="6858000" cy="9144000"/>
  <p:defaultTextStyle>
    <a:defPPr>
      <a:defRPr lang="ja-JP"/>
    </a:defPPr>
    <a:lvl1pPr marL="0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1pPr>
    <a:lvl2pPr marL="441792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2pPr>
    <a:lvl3pPr marL="883585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3pPr>
    <a:lvl4pPr marL="1325377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4pPr>
    <a:lvl5pPr marL="1767169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5pPr>
    <a:lvl6pPr marL="2208962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6pPr>
    <a:lvl7pPr marL="2650754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7pPr>
    <a:lvl8pPr marL="3092547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8pPr>
    <a:lvl9pPr marL="3534339" algn="l" defTabSz="883585" rtl="0" eaLnBrk="1" latinLnBrk="0" hangingPunct="1">
      <a:defRPr kumimoji="1"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31" d="100"/>
          <a:sy n="231" d="100"/>
        </p:scale>
        <p:origin x="-396" y="-84"/>
      </p:cViewPr>
      <p:guideLst>
        <p:guide orient="horz" pos="1588"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1030" y="1565765"/>
            <a:ext cx="7038340" cy="1080401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42060" y="2856177"/>
            <a:ext cx="5796280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1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25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6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08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50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92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3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9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96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003290" y="201847"/>
            <a:ext cx="1863090" cy="4300601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14020" y="201847"/>
            <a:ext cx="5451263" cy="43006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2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84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4095" y="3238869"/>
            <a:ext cx="7038340" cy="1001062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54095" y="2136300"/>
            <a:ext cx="7038340" cy="1102568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417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835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25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671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089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50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925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343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7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14020" y="1176074"/>
            <a:ext cx="3657177" cy="332637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209204" y="1176074"/>
            <a:ext cx="3657177" cy="332637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96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14020" y="1128237"/>
            <a:ext cx="3658615" cy="470196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41792" indent="0">
              <a:buNone/>
              <a:defRPr sz="1900" b="1"/>
            </a:lvl2pPr>
            <a:lvl3pPr marL="883585" indent="0">
              <a:buNone/>
              <a:defRPr sz="1700" b="1"/>
            </a:lvl3pPr>
            <a:lvl4pPr marL="1325377" indent="0">
              <a:buNone/>
              <a:defRPr sz="1500" b="1"/>
            </a:lvl4pPr>
            <a:lvl5pPr marL="1767169" indent="0">
              <a:buNone/>
              <a:defRPr sz="1500" b="1"/>
            </a:lvl5pPr>
            <a:lvl6pPr marL="2208962" indent="0">
              <a:buNone/>
              <a:defRPr sz="1500" b="1"/>
            </a:lvl6pPr>
            <a:lvl7pPr marL="2650754" indent="0">
              <a:buNone/>
              <a:defRPr sz="1500" b="1"/>
            </a:lvl7pPr>
            <a:lvl8pPr marL="3092547" indent="0">
              <a:buNone/>
              <a:defRPr sz="1500" b="1"/>
            </a:lvl8pPr>
            <a:lvl9pPr marL="3534339" indent="0">
              <a:buNone/>
              <a:defRPr sz="15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14020" y="1598432"/>
            <a:ext cx="3658615" cy="2904014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206330" y="1128237"/>
            <a:ext cx="3660052" cy="470196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41792" indent="0">
              <a:buNone/>
              <a:defRPr sz="1900" b="1"/>
            </a:lvl2pPr>
            <a:lvl3pPr marL="883585" indent="0">
              <a:buNone/>
              <a:defRPr sz="1700" b="1"/>
            </a:lvl3pPr>
            <a:lvl4pPr marL="1325377" indent="0">
              <a:buNone/>
              <a:defRPr sz="1500" b="1"/>
            </a:lvl4pPr>
            <a:lvl5pPr marL="1767169" indent="0">
              <a:buNone/>
              <a:defRPr sz="1500" b="1"/>
            </a:lvl5pPr>
            <a:lvl6pPr marL="2208962" indent="0">
              <a:buNone/>
              <a:defRPr sz="1500" b="1"/>
            </a:lvl6pPr>
            <a:lvl7pPr marL="2650754" indent="0">
              <a:buNone/>
              <a:defRPr sz="1500" b="1"/>
            </a:lvl7pPr>
            <a:lvl8pPr marL="3092547" indent="0">
              <a:buNone/>
              <a:defRPr sz="1500" b="1"/>
            </a:lvl8pPr>
            <a:lvl9pPr marL="3534339" indent="0">
              <a:buNone/>
              <a:defRPr sz="15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206330" y="1598432"/>
            <a:ext cx="3660052" cy="2904014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95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14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17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022" y="200678"/>
            <a:ext cx="2724194" cy="854054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7407" y="200681"/>
            <a:ext cx="4628974" cy="430176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14022" y="1054735"/>
            <a:ext cx="2724194" cy="3447714"/>
          </a:xfrm>
        </p:spPr>
        <p:txBody>
          <a:bodyPr/>
          <a:lstStyle>
            <a:lvl1pPr marL="0" indent="0">
              <a:buNone/>
              <a:defRPr sz="1400"/>
            </a:lvl1pPr>
            <a:lvl2pPr marL="441792" indent="0">
              <a:buNone/>
              <a:defRPr sz="1200"/>
            </a:lvl2pPr>
            <a:lvl3pPr marL="883585" indent="0">
              <a:buNone/>
              <a:defRPr sz="1000"/>
            </a:lvl3pPr>
            <a:lvl4pPr marL="1325377" indent="0">
              <a:buNone/>
              <a:defRPr sz="900"/>
            </a:lvl4pPr>
            <a:lvl5pPr marL="1767169" indent="0">
              <a:buNone/>
              <a:defRPr sz="900"/>
            </a:lvl5pPr>
            <a:lvl6pPr marL="2208962" indent="0">
              <a:buNone/>
              <a:defRPr sz="900"/>
            </a:lvl6pPr>
            <a:lvl7pPr marL="2650754" indent="0">
              <a:buNone/>
              <a:defRPr sz="900"/>
            </a:lvl7pPr>
            <a:lvl8pPr marL="3092547" indent="0">
              <a:buNone/>
              <a:defRPr sz="900"/>
            </a:lvl8pPr>
            <a:lvl9pPr marL="3534339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7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23016" y="3528219"/>
            <a:ext cx="4968240" cy="416527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623016" y="450361"/>
            <a:ext cx="4968240" cy="3024188"/>
          </a:xfrm>
        </p:spPr>
        <p:txBody>
          <a:bodyPr/>
          <a:lstStyle>
            <a:lvl1pPr marL="0" indent="0">
              <a:buNone/>
              <a:defRPr sz="3100"/>
            </a:lvl1pPr>
            <a:lvl2pPr marL="441792" indent="0">
              <a:buNone/>
              <a:defRPr sz="2700"/>
            </a:lvl2pPr>
            <a:lvl3pPr marL="883585" indent="0">
              <a:buNone/>
              <a:defRPr sz="2300"/>
            </a:lvl3pPr>
            <a:lvl4pPr marL="1325377" indent="0">
              <a:buNone/>
              <a:defRPr sz="1900"/>
            </a:lvl4pPr>
            <a:lvl5pPr marL="1767169" indent="0">
              <a:buNone/>
              <a:defRPr sz="1900"/>
            </a:lvl5pPr>
            <a:lvl6pPr marL="2208962" indent="0">
              <a:buNone/>
              <a:defRPr sz="1900"/>
            </a:lvl6pPr>
            <a:lvl7pPr marL="2650754" indent="0">
              <a:buNone/>
              <a:defRPr sz="1900"/>
            </a:lvl7pPr>
            <a:lvl8pPr marL="3092547" indent="0">
              <a:buNone/>
              <a:defRPr sz="1900"/>
            </a:lvl8pPr>
            <a:lvl9pPr marL="3534339" indent="0">
              <a:buNone/>
              <a:defRPr sz="19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623016" y="3944746"/>
            <a:ext cx="4968240" cy="591537"/>
          </a:xfrm>
        </p:spPr>
        <p:txBody>
          <a:bodyPr/>
          <a:lstStyle>
            <a:lvl1pPr marL="0" indent="0">
              <a:buNone/>
              <a:defRPr sz="1400"/>
            </a:lvl1pPr>
            <a:lvl2pPr marL="441792" indent="0">
              <a:buNone/>
              <a:defRPr sz="1200"/>
            </a:lvl2pPr>
            <a:lvl3pPr marL="883585" indent="0">
              <a:buNone/>
              <a:defRPr sz="1000"/>
            </a:lvl3pPr>
            <a:lvl4pPr marL="1325377" indent="0">
              <a:buNone/>
              <a:defRPr sz="900"/>
            </a:lvl4pPr>
            <a:lvl5pPr marL="1767169" indent="0">
              <a:buNone/>
              <a:defRPr sz="900"/>
            </a:lvl5pPr>
            <a:lvl6pPr marL="2208962" indent="0">
              <a:buNone/>
              <a:defRPr sz="900"/>
            </a:lvl6pPr>
            <a:lvl7pPr marL="2650754" indent="0">
              <a:buNone/>
              <a:defRPr sz="900"/>
            </a:lvl7pPr>
            <a:lvl8pPr marL="3092547" indent="0">
              <a:buNone/>
              <a:defRPr sz="900"/>
            </a:lvl8pPr>
            <a:lvl9pPr marL="3534339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58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14020" y="201847"/>
            <a:ext cx="7452360" cy="840052"/>
          </a:xfrm>
          <a:prstGeom prst="rect">
            <a:avLst/>
          </a:prstGeom>
        </p:spPr>
        <p:txBody>
          <a:bodyPr vert="horz" lIns="88358" tIns="44179" rIns="88358" bIns="44179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14020" y="1176074"/>
            <a:ext cx="7452360" cy="3326373"/>
          </a:xfrm>
          <a:prstGeom prst="rect">
            <a:avLst/>
          </a:prstGeom>
        </p:spPr>
        <p:txBody>
          <a:bodyPr vert="horz" lIns="88358" tIns="44179" rIns="88358" bIns="44179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14020" y="4671624"/>
            <a:ext cx="1932093" cy="268350"/>
          </a:xfrm>
          <a:prstGeom prst="rect">
            <a:avLst/>
          </a:prstGeom>
        </p:spPr>
        <p:txBody>
          <a:bodyPr vert="horz" lIns="88358" tIns="44179" rIns="88358" bIns="4417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7CB9E-97E6-4D7B-9737-8D83A45E2AE2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829137" y="4671624"/>
            <a:ext cx="2622127" cy="268350"/>
          </a:xfrm>
          <a:prstGeom prst="rect">
            <a:avLst/>
          </a:prstGeom>
        </p:spPr>
        <p:txBody>
          <a:bodyPr vert="horz" lIns="88358" tIns="44179" rIns="88358" bIns="4417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934287" y="4671624"/>
            <a:ext cx="1932093" cy="268350"/>
          </a:xfrm>
          <a:prstGeom prst="rect">
            <a:avLst/>
          </a:prstGeom>
        </p:spPr>
        <p:txBody>
          <a:bodyPr vert="horz" lIns="88358" tIns="44179" rIns="88358" bIns="4417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D99E7-1E06-4364-847D-1F6BC82C80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83585" rtl="0" eaLnBrk="1" latinLnBrk="0" hangingPunct="1">
        <a:spcBef>
          <a:spcPct val="0"/>
        </a:spcBef>
        <a:buNone/>
        <a:defRPr kumimoji="1"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344" indent="-331344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7913" indent="-276120" algn="l" defTabSz="88358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481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46273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88066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29858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1650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13443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55235" indent="-220896" algn="l" defTabSz="88358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1792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83585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377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67169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8962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50754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92547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34339" algn="l" defTabSz="883585" rtl="0" eaLnBrk="1" latinLnBrk="0" hangingPunct="1"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ida1\Desktop\SnapCrab\SnapCrab_NoName_2018-7-4_18-5-36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" y="29788"/>
            <a:ext cx="8152451" cy="49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5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C:\Users\hida1\Desktop\SnapCrab\SnapCrab_NoName_2018-7-4_18-8-1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3169"/>
            <a:ext cx="7732516" cy="503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5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1266" name="Picture 2" descr="C:\Users\hida1\Desktop\SnapCrab\SnapCrab_NoName_2018-7-4_18-8-30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7" y="0"/>
            <a:ext cx="7721827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7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290" name="Picture 2" descr="C:\Users\hida1\Desktop\SnapCrab\SnapCrab_NoName_2018-7-4_18-8-4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25"/>
            <a:ext cx="7739122" cy="5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6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3314" name="Picture 2" descr="C:\Users\hida1\Desktop\SnapCrab\SnapCrab_NoName_2018-7-4_18-8-59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7" y="0"/>
            <a:ext cx="7728925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7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338" name="Picture 2" descr="C:\Users\hida1\Desktop\SnapCrab\SnapCrab_NoName_2018-7-4_18-9-2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7" y="0"/>
            <a:ext cx="7730705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9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362" name="Picture 2" descr="C:\Users\hida1\Desktop\SnapCrab\SnapCrab_NoName_2018-7-4_18-9-36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0" y="-2024"/>
            <a:ext cx="7776864" cy="50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8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6386" name="Picture 2" descr="C:\Users\hida1\Desktop\SnapCrab\SnapCrab_NoName_2018-7-4_18-10-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35596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49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7410" name="Picture 2" descr="C:\Users\hida1\Desktop\SnapCrab\SnapCrab_NoName_2018-7-4_18-10-17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25"/>
            <a:ext cx="7740910" cy="5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8434" name="Picture 2" descr="C:\Users\hida1\Desktop\SnapCrab\SnapCrab_NoName_2018-7-4_18-10-3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6" y="255"/>
            <a:ext cx="7736988" cy="504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4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9458" name="Picture 2" descr="C:\Users\hida1\Desktop\SnapCrab\SnapCrab_NoName_2018-7-4_18-10-44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1948"/>
            <a:ext cx="7739463" cy="50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4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C:\Users\hida1\Desktop\SnapCrab\SnapCrab_NoName_2018-7-4_18-5-5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" y="6214"/>
            <a:ext cx="7992888" cy="5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3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482" name="Picture 2" descr="C:\Users\hida1\Desktop\SnapCrab\SnapCrab_NoName_2018-7-4_18-10-57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" y="-1"/>
            <a:ext cx="7742268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0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1506" name="Picture 2" descr="C:\Users\hida1\Desktop\SnapCrab\SnapCrab_NoName_2018-7-4_18-11-1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-1"/>
            <a:ext cx="7738931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2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2530" name="Picture 2" descr="C:\Users\hida1\Desktop\SnapCrab\SnapCrab_NoName_2018-7-4_18-11-2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8" y="7053"/>
            <a:ext cx="7734764" cy="503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4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3554" name="Picture 2" descr="C:\Users\hida1\Desktop\SnapCrab\SnapCrab_NoName_2018-7-4_18-11-39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1" y="6798"/>
            <a:ext cx="7714951" cy="50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7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4578" name="Picture 2" descr="C:\Users\hida1\Desktop\SnapCrab\SnapCrab_NoName_2018-7-4_18-11-5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6" y="0"/>
            <a:ext cx="7735596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31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602" name="Picture 2" descr="C:\Users\hida1\Desktop\SnapCrab\SnapCrab_NoName_2018-7-4_18-12-6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25" y="0"/>
            <a:ext cx="7739107" cy="503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5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6626" name="Picture 2" descr="C:\Users\hida1\Desktop\SnapCrab\SnapCrab_NoName_2018-7-4_18-12-1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0"/>
            <a:ext cx="7747395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7650" name="Picture 2" descr="C:\Users\hida1\Desktop\SnapCrab\SnapCrab_NoName_2018-7-4_18-12-3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2" y="-1"/>
            <a:ext cx="774072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19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8674" name="Picture 2" descr="C:\Users\hida1\Desktop\SnapCrab\SnapCrab_NoName_2018-7-4_18-12-4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4" y="0"/>
            <a:ext cx="7723598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75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9698" name="Picture 2" descr="C:\Users\hida1\Desktop\SnapCrab\SnapCrab_NoName_2018-7-4_18-12-5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9" y="0"/>
            <a:ext cx="7732033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5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C:\Users\hida1\Desktop\SnapCrab\SnapCrab_NoName_2018-7-4_18-6-2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6" y="-3047"/>
            <a:ext cx="7705855" cy="5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0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22" name="Picture 2" descr="C:\Users\hida1\Desktop\SnapCrab\SnapCrab_NoName_2018-7-4_18-13-10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35596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07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1746" name="Picture 2" descr="C:\Users\hida1\Desktop\SnapCrab\SnapCrab_NoName_2018-7-4_18-13-2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9" y="-1"/>
            <a:ext cx="7738933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0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2770" name="Picture 2" descr="C:\Users\hida1\Desktop\SnapCrab\SnapCrab_NoName_2018-7-4_18-13-3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1" y="-124"/>
            <a:ext cx="773264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31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3794" name="Picture 2" descr="C:\Users\hida1\Desktop\SnapCrab\SnapCrab_NoName_2018-7-4_18-13-50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14662"/>
            <a:ext cx="7704856" cy="502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45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4818" name="Picture 2" descr="C:\Users\hida1\Desktop\SnapCrab\SnapCrab_NoName_2018-7-4_18-14-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42268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0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5842" name="Picture 2" descr="C:\Users\hida1\Desktop\SnapCrab\SnapCrab_NoName_2018-7-4_18-14-20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0"/>
            <a:ext cx="7732259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1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6866" name="Picture 2" descr="C:\Users\hida1\Desktop\SnapCrab\SnapCrab_NoName_2018-7-4_18-14-3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28925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64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7890" name="Picture 2" descr="C:\Users\hida1\Desktop\SnapCrab\SnapCrab_NoName_2018-7-4_18-14-47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9" y="0"/>
            <a:ext cx="7755643" cy="50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5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8914" name="Picture 2" descr="C:\Users\hida1\Desktop\SnapCrab\SnapCrab_NoName_2018-7-4_18-15-1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0" y="0"/>
            <a:ext cx="7723597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5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9938" name="Picture 2" descr="C:\Users\hida1\Desktop\SnapCrab\SnapCrab_NoName_2018-7-4_18-15-29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-124"/>
            <a:ext cx="7740909" cy="5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6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098" name="Picture 2" descr="C:\Users\hida1\Desktop\SnapCrab\SnapCrab_NoName_2018-7-4_18-6-3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0" y="36968"/>
            <a:ext cx="7632848" cy="497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04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0962" name="Picture 2" descr="C:\Users\hida1\Desktop\SnapCrab\SnapCrab_NoName_2018-7-4_18-15-41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0"/>
            <a:ext cx="7727146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77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1986" name="Picture 2" descr="C:\Users\hida1\Desktop\SnapCrab\SnapCrab_NoName_2018-7-4_18-15-57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4595"/>
            <a:ext cx="7754458" cy="504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8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3010" name="Picture 2" descr="C:\Users\hida1\Desktop\SnapCrab\SnapCrab_NoName_2018-7-4_18-16-24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-1"/>
            <a:ext cx="7733813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43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4034" name="Picture 2" descr="C:\Users\hida1\Desktop\SnapCrab\SnapCrab_NoName_2018-7-4_18-16-39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0"/>
            <a:ext cx="7776864" cy="50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1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5058" name="Picture 2" descr="C:\Users\hida1\Desktop\SnapCrab\SnapCrab_NoName_2018-7-4_18-16-51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0"/>
            <a:ext cx="7732261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14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6082" name="Picture 2" descr="C:\Users\hida1\Desktop\SnapCrab\SnapCrab_NoName_2018-7-4_18-17-7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25372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95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7106" name="Picture 2" descr="C:\Users\hida1\Desktop\SnapCrab\SnapCrab_NoName_2018-7-4_18-17-23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"/>
            <a:ext cx="7756128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553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8130" name="Picture 2" descr="C:\Users\hida1\Desktop\SnapCrab\SnapCrab_NoName_2018-7-4_18-17-32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2" y="0"/>
            <a:ext cx="772537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3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C:\Users\hida1\Desktop\SnapCrab\SnapCrab_NoName_2018-7-4_18-6-5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" y="3285"/>
            <a:ext cx="7638087" cy="497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7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146" name="Picture 2" descr="C:\Users\hida1\Desktop\SnapCrab\SnapCrab_NoName_2018-7-4_18-7-8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9" y="-124"/>
            <a:ext cx="774598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2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70" name="Picture 2" descr="C:\Users\hida1\Desktop\SnapCrab\SnapCrab_NoName_2018-7-4_18-7-21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8" y="0"/>
            <a:ext cx="7722016" cy="50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2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C:\Users\hida1\Desktop\SnapCrab\SnapCrab_NoName_2018-7-4_18-7-36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" y="-124"/>
            <a:ext cx="7776864" cy="506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2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218" name="Picture 2" descr="C:\Users\hida1\Desktop\SnapCrab\SnapCrab_NoName_2018-7-4_18-8-5_No-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7" y="0"/>
            <a:ext cx="7745603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3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ユーザー設定</PresentationFormat>
  <Paragraphs>0</Paragraphs>
  <Slides>47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48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Hida Masahiko</dc:creator>
  <cp:lastModifiedBy>Hida Masahiko</cp:lastModifiedBy>
  <cp:revision>8</cp:revision>
  <dcterms:created xsi:type="dcterms:W3CDTF">2018-07-04T09:04:15Z</dcterms:created>
  <dcterms:modified xsi:type="dcterms:W3CDTF">2018-07-04T10:03:11Z</dcterms:modified>
</cp:coreProperties>
</file>